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207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1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8538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19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78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56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90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user18</dc:creator>
  <cp:lastModifiedBy>user18</cp:lastModifiedBy>
  <cp:revision>1</cp:revision>
  <dcterms:created xsi:type="dcterms:W3CDTF">2017-10-03T04:22:40Z</dcterms:created>
  <dcterms:modified xsi:type="dcterms:W3CDTF">2017-10-03T04:26:15Z</dcterms:modified>
</cp:coreProperties>
</file>